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6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2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6952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82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893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64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08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3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5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48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3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6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4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4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8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9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2D76A194-903D-4DE8-A02A-5BEBA33C4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956" y="4000"/>
            <a:ext cx="1181100" cy="8763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F8A2D6D-441D-4C5D-AAF0-15EBABD21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666" y="2796"/>
            <a:ext cx="1181100" cy="8763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471" y="3424603"/>
            <a:ext cx="1181100" cy="8763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098" y="2029660"/>
            <a:ext cx="1181100" cy="8763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365" y="3298196"/>
            <a:ext cx="1181100" cy="8763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770" y="1234695"/>
            <a:ext cx="1181100" cy="8763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53"/>
            <a:ext cx="1181100" cy="8763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96"/>
            <a:ext cx="1181100" cy="8763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761" y="2780488"/>
            <a:ext cx="1181100" cy="8763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96" y="2461170"/>
            <a:ext cx="1181100" cy="8763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635" y="1941784"/>
            <a:ext cx="1181100" cy="8763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885" y="1596943"/>
            <a:ext cx="1181100" cy="8763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60" y="1244485"/>
            <a:ext cx="1181100" cy="8763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68568"/>
            <a:ext cx="1181100" cy="8763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39959"/>
            <a:ext cx="1181100" cy="8763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69458"/>
            <a:ext cx="1181100" cy="8763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8498"/>
            <a:ext cx="1181100" cy="876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377" y="1091705"/>
            <a:ext cx="1181100" cy="8763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7000" y="433968"/>
            <a:ext cx="8596668" cy="891952"/>
          </a:xfrm>
        </p:spPr>
        <p:txBody>
          <a:bodyPr>
            <a:normAutofit fontScale="90000"/>
          </a:bodyPr>
          <a:lstStyle/>
          <a:p>
            <a:r>
              <a:rPr lang="en-US" sz="3900" b="1" dirty="0">
                <a:ln w="22225">
                  <a:solidFill>
                    <a:schemeClr val="accent2"/>
                  </a:solidFill>
                  <a:prstDash val="solid"/>
                </a:ln>
              </a:rPr>
              <a:t>OCTOBER PROSHOP SALE PROMOTION</a:t>
            </a:r>
            <a:br>
              <a:rPr lang="en-US" dirty="0"/>
            </a:br>
            <a:br>
              <a:rPr lang="en-US" altLang="zh-TW" dirty="0">
                <a:ln w="0"/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</a:br>
            <a:endParaRPr lang="en-US" dirty="0"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266012" y="473752"/>
            <a:ext cx="2717739" cy="1299110"/>
          </a:xfr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8751" y="4174496"/>
            <a:ext cx="2831122" cy="2789283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2985304" y="1596943"/>
            <a:ext cx="9206696" cy="4697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/>
              <a:t>Discounted rackets and shoes throughout the week!</a:t>
            </a:r>
          </a:p>
          <a:p>
            <a:pPr marL="0" indent="0">
              <a:buNone/>
            </a:pPr>
            <a:r>
              <a:rPr lang="en-US" altLang="zh-TW" b="1" dirty="0"/>
              <a:t>Come in to learn more about promotion!</a:t>
            </a:r>
          </a:p>
          <a:p>
            <a:pPr marL="0" indent="0">
              <a:buNone/>
            </a:pPr>
            <a:endParaRPr lang="en-US" altLang="zh-TW" b="1" dirty="0"/>
          </a:p>
          <a:p>
            <a:pPr marL="0" indent="0">
              <a:buNone/>
            </a:pPr>
            <a:r>
              <a:rPr lang="en-US" altLang="zh-TW" sz="3500" b="1" dirty="0">
                <a:solidFill>
                  <a:schemeClr val="accent1">
                    <a:lumMod val="50000"/>
                  </a:schemeClr>
                </a:solidFill>
              </a:rPr>
              <a:t>YONEX DEMO DAY</a:t>
            </a:r>
          </a:p>
          <a:p>
            <a:pPr marL="0" indent="0">
              <a:buNone/>
            </a:pPr>
            <a:endParaRPr lang="en-US" altLang="zh-TW" sz="25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2000" b="1" dirty="0"/>
              <a:t>Monday, October 9</a:t>
            </a:r>
            <a:r>
              <a:rPr lang="en-US" altLang="zh-TW" sz="2000" b="1" baseline="30000" dirty="0"/>
              <a:t>th</a:t>
            </a:r>
            <a:r>
              <a:rPr lang="en-US" altLang="zh-TW" sz="2000" b="1" dirty="0"/>
              <a:t>, 7pm-10pm,</a:t>
            </a:r>
          </a:p>
          <a:p>
            <a:pPr marL="0" indent="0">
              <a:buNone/>
            </a:pPr>
            <a:r>
              <a:rPr lang="en-US" altLang="zh-TW" sz="2000" b="1" dirty="0"/>
              <a:t>Seattle Badminton Club</a:t>
            </a:r>
          </a:p>
          <a:p>
            <a:pPr marL="0" indent="0">
              <a:buNone/>
            </a:pPr>
            <a:endParaRPr lang="en-US" altLang="zh-TW" sz="1300" dirty="0"/>
          </a:p>
          <a:p>
            <a:pPr marL="0" indent="0">
              <a:buNone/>
            </a:pPr>
            <a:r>
              <a:rPr lang="en-US" altLang="zh-TW" b="1" dirty="0"/>
              <a:t>A</a:t>
            </a:r>
            <a:r>
              <a:rPr lang="zh-TW" altLang="en-US" b="1" dirty="0"/>
              <a:t> </a:t>
            </a:r>
            <a:r>
              <a:rPr lang="en-US" altLang="zh-TW" b="1" dirty="0"/>
              <a:t>Yonex</a:t>
            </a:r>
            <a:r>
              <a:rPr lang="zh-TW" altLang="en-US" b="1" dirty="0"/>
              <a:t> </a:t>
            </a:r>
            <a:r>
              <a:rPr lang="en-US" altLang="zh-TW" b="1" dirty="0"/>
              <a:t>representative</a:t>
            </a:r>
            <a:r>
              <a:rPr lang="zh-TW" altLang="en-US" b="1" dirty="0"/>
              <a:t> </a:t>
            </a:r>
            <a:r>
              <a:rPr lang="en-US" altLang="zh-TW" b="1" dirty="0"/>
              <a:t>will</a:t>
            </a:r>
            <a:r>
              <a:rPr lang="zh-TW" altLang="en-US" b="1" dirty="0"/>
              <a:t> </a:t>
            </a:r>
            <a:r>
              <a:rPr lang="en-US" altLang="zh-TW" b="1" dirty="0"/>
              <a:t>bring</a:t>
            </a:r>
            <a:r>
              <a:rPr lang="zh-TW" altLang="en-US" b="1" dirty="0"/>
              <a:t> </a:t>
            </a:r>
            <a:r>
              <a:rPr lang="en-US" altLang="zh-TW" b="1" dirty="0"/>
              <a:t>the</a:t>
            </a:r>
            <a:r>
              <a:rPr lang="zh-TW" altLang="en-US" b="1" dirty="0"/>
              <a:t> </a:t>
            </a:r>
            <a:r>
              <a:rPr lang="en-US" altLang="zh-TW" b="1" dirty="0"/>
              <a:t>most</a:t>
            </a:r>
            <a:r>
              <a:rPr lang="zh-TW" altLang="en-US" b="1" dirty="0"/>
              <a:t> </a:t>
            </a:r>
            <a:r>
              <a:rPr lang="en-US" altLang="zh-TW" b="1" dirty="0"/>
              <a:t>popular</a:t>
            </a:r>
            <a:r>
              <a:rPr lang="zh-TW" altLang="en-US" b="1" dirty="0"/>
              <a:t> </a:t>
            </a:r>
            <a:r>
              <a:rPr lang="en-US" altLang="zh-TW" b="1" dirty="0"/>
              <a:t>and</a:t>
            </a:r>
            <a:r>
              <a:rPr lang="zh-TW" altLang="en-US" b="1" dirty="0"/>
              <a:t> 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b="1" dirty="0"/>
              <a:t>brand</a:t>
            </a:r>
            <a:r>
              <a:rPr lang="zh-TW" altLang="en-US" b="1" dirty="0"/>
              <a:t> </a:t>
            </a:r>
            <a:r>
              <a:rPr lang="en-US" altLang="zh-TW" b="1" dirty="0"/>
              <a:t>new</a:t>
            </a:r>
            <a:r>
              <a:rPr lang="zh-TW" altLang="en-US" b="1" dirty="0"/>
              <a:t> </a:t>
            </a:r>
            <a:r>
              <a:rPr lang="en-US" altLang="zh-TW" b="1" dirty="0"/>
              <a:t>Rackets</a:t>
            </a:r>
            <a:r>
              <a:rPr lang="zh-TW" altLang="en-US" b="1" dirty="0"/>
              <a:t> </a:t>
            </a:r>
            <a:r>
              <a:rPr lang="en-US" altLang="zh-TW" b="1" dirty="0"/>
              <a:t>and</a:t>
            </a:r>
            <a:r>
              <a:rPr lang="zh-TW" altLang="en-US" b="1" dirty="0"/>
              <a:t> </a:t>
            </a:r>
            <a:r>
              <a:rPr lang="en-US" altLang="zh-TW" b="1" dirty="0"/>
              <a:t>Shoes models for demo.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16" name="TextBox 15"/>
          <p:cNvSpPr txBox="1"/>
          <p:nvPr/>
        </p:nvSpPr>
        <p:spPr>
          <a:xfrm>
            <a:off x="10131593" y="5209453"/>
            <a:ext cx="24214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Office hours:</a:t>
            </a:r>
          </a:p>
          <a:p>
            <a:r>
              <a:rPr lang="en-US" dirty="0"/>
              <a:t>M-F: 2-10PM</a:t>
            </a:r>
          </a:p>
          <a:p>
            <a:r>
              <a:rPr lang="en-US" dirty="0"/>
              <a:t>Sat: 9AM-7PM</a:t>
            </a:r>
          </a:p>
          <a:p>
            <a:r>
              <a:rPr lang="en-US" dirty="0"/>
              <a:t>Sun: 9Am – 6PM 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991209" y="6185614"/>
            <a:ext cx="34398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Email: info@seattlebadminton.com</a:t>
            </a:r>
          </a:p>
          <a:p>
            <a:r>
              <a:rPr lang="en-US" sz="1600" dirty="0"/>
              <a:t>http://www.seattlebadminton.com</a:t>
            </a:r>
          </a:p>
        </p:txBody>
      </p:sp>
      <p:pic>
        <p:nvPicPr>
          <p:cNvPr id="3" name="Picture 2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61B23E84-CDEC-4DF4-A0BF-3BAB0EB96E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0780" y="2072978"/>
            <a:ext cx="3045041" cy="84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7911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335</TotalTime>
  <Words>79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Trebuchet MS</vt:lpstr>
      <vt:lpstr>Wingdings 3</vt:lpstr>
      <vt:lpstr>Facet</vt:lpstr>
      <vt:lpstr>OCTOBER PROSHOP SALE PROMOTION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西雅圖羽毛球俱樂部</dc:title>
  <dc:creator>Seattle Badminton Club</dc:creator>
  <cp:lastModifiedBy>SBC Accounting</cp:lastModifiedBy>
  <cp:revision>41</cp:revision>
  <dcterms:created xsi:type="dcterms:W3CDTF">2016-05-05T00:32:06Z</dcterms:created>
  <dcterms:modified xsi:type="dcterms:W3CDTF">2017-10-07T22:25:40Z</dcterms:modified>
</cp:coreProperties>
</file>